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FBF9F54-4583-4EEA-AA63-0AE8B969D686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2AFCE-08F3-408F-915D-E4EC05DA0C5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768508" y="572316"/>
            <a:ext cx="7043851" cy="105648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     Кабинет родного языка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2128838"/>
            <a:ext cx="8620125" cy="302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Асус</dc:creator>
  <cp:lastModifiedBy>Асус</cp:lastModifiedBy>
  <cp:revision>1</cp:revision>
  <dcterms:created xsi:type="dcterms:W3CDTF">2022-03-15T08:34:30Z</dcterms:created>
  <dcterms:modified xsi:type="dcterms:W3CDTF">2022-03-15T08:39:37Z</dcterms:modified>
</cp:coreProperties>
</file>